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23066-6753-3A4D-A013-EE6CE4469E6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0A111-D2B4-D04D-96EC-7921F160A32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9833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PLUMAS SAN JOAQUIN MERCED Santa Barbara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A111-D2B4-D04D-96EC-7921F160A32A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969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7C53-8100-7449-AB2C-5604414D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EF5E3-AC5A-5247-99D9-172F4BFB6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675D-C5B0-8440-9DCA-17F62453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BCEE-4D1C-174C-A1C3-C5DA8E21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B346A-286D-CA4B-AA7E-3ED5AE33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028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9951-0766-FF4D-B063-6B5527CF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5661C-9003-3B4D-87B1-287600B75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C8CFB-9E91-B040-ACEF-B416DDFC5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3C3D-897A-B446-B63C-DBD5F4D5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38319-1FE6-DE41-9002-CE267FC1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4932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02D6ED-0BF0-AF4E-85B2-FF9457098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65A12-21CD-0744-B9B7-BAF0BC930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8FC39-7901-5645-92AA-A124F5646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71275-E0F9-1A4B-B465-E685B8BF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1CD3-7100-8B4E-BB55-03709367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838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184A-8F91-E845-A18C-9BAD9C8E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487F-A2EF-4E41-87B6-0B0266E5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0E391-2700-E640-865B-DBD9F93D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5322B-B99D-C344-92CE-342469E1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DE3E3-A511-E743-AE21-39AC241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453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895E-8F8C-F143-80B1-F74FC26A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24B61-2EF6-6F47-BF8B-F59C44274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0C7A9-E834-5A41-8366-05CF6173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D065A-7840-2A41-BE73-3A84A85E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01917-1D65-1944-8663-6C572658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104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B191-C793-A646-B757-D09736DE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C814-196C-8A4C-A27D-B7FE5CF9B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1E211-CA34-2C4C-BB25-A1C12EA78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909DE-B7B0-DE4E-93DD-A15DD8C7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6C9E1-5F23-5E48-91EE-41646041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B134D-93FE-DC4B-A0CB-60C18DD4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8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1DA-EB51-9642-B0C5-8959D10DC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D2D6D-19A8-8C49-A294-9A112553D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826CD-8DA4-7541-9CCC-83B23E59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DDC8A-E55B-3B41-8215-5AE7EA996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2D336-9CE0-2D4B-A54B-2B25B481C1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3C0EF9-72EC-344C-9FFB-4C2E662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303C2-61CC-8A4C-8530-F500C516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D8B14-3307-EB4E-B03D-942E0FF3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292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F222-568F-A24F-B793-1DD0C42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17A79-7517-524F-8370-EA76B8AC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614A0-6E78-A64F-B26A-1030736F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6119B-531E-8C4E-9369-AE8B7688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21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DBCD9-815D-0744-8075-81418D9C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F0D65-B690-934C-AB22-176A0141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D504A-B66E-3B4D-969A-25506681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358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2C31-5327-3A4C-9EC5-C01C28A3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86B3D-5496-124E-95D0-6FEF4E5F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28DE0-331E-D24A-A956-8F035CC47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4A35D-FE73-BF45-BD50-3C994E2C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5E4C2-ABAE-CA4C-90EE-23E97405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9A018-2EE1-C440-94AE-8BA716B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993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532D-DA7D-F94D-990E-8220DCFA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024466-A933-8E4F-ADCA-B7CD4A85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632D3-406D-8442-98EF-8A86C126C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E9837-1542-F447-8BB0-124795D4D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4E26F-4685-9742-977D-7661806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C3EB1-F53E-A14F-91A4-9E881C68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779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509D1-3220-E04E-B676-98272B27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F6CAF-2B70-B04D-A540-55CAD97D1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686DF-41A3-1F45-A7A3-DE8BB37C8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BFA32-C006-E34F-B34C-25CBD4BEB6F1}" type="datetimeFigureOut">
              <a:rPr lang="en-CN" smtClean="0"/>
              <a:t>2021/5/12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85CB8-2EA5-0648-B0F2-C12D20CA0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065BD-8617-CD4C-9873-AE480A8E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07BF-6398-A244-AE67-B5FBEE1A11A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435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51753-8C56-4549-9983-A047BBBE4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62" b="26292"/>
          <a:stretch/>
        </p:blipFill>
        <p:spPr>
          <a:xfrm>
            <a:off x="0" y="825613"/>
            <a:ext cx="11984557" cy="5206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52A61-7CCB-B34B-A45E-5A89E7D7BE27}"/>
              </a:ext>
            </a:extLst>
          </p:cNvPr>
          <p:cNvSpPr txBox="1"/>
          <p:nvPr/>
        </p:nvSpPr>
        <p:spPr>
          <a:xfrm>
            <a:off x="1508005" y="190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9A97F-9DA8-4E4B-B913-87F08C52A0B0}"/>
              </a:ext>
            </a:extLst>
          </p:cNvPr>
          <p:cNvSpPr txBox="1"/>
          <p:nvPr/>
        </p:nvSpPr>
        <p:spPr>
          <a:xfrm>
            <a:off x="5530256" y="19143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111FE-E3C7-E444-912A-8139EF7DD9EF}"/>
              </a:ext>
            </a:extLst>
          </p:cNvPr>
          <p:cNvSpPr txBox="1"/>
          <p:nvPr/>
        </p:nvSpPr>
        <p:spPr>
          <a:xfrm>
            <a:off x="9480589" y="1904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53FCE-1557-0046-86B7-C2B9031855FD}"/>
              </a:ext>
            </a:extLst>
          </p:cNvPr>
          <p:cNvSpPr txBox="1"/>
          <p:nvPr/>
        </p:nvSpPr>
        <p:spPr>
          <a:xfrm>
            <a:off x="1357398" y="2497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FEDCC-8E47-534E-9F13-AF901EA95A75}"/>
              </a:ext>
            </a:extLst>
          </p:cNvPr>
          <p:cNvSpPr txBox="1"/>
          <p:nvPr/>
        </p:nvSpPr>
        <p:spPr>
          <a:xfrm>
            <a:off x="5379413" y="2532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AF1F3-A418-ED4F-A45F-808167496168}"/>
              </a:ext>
            </a:extLst>
          </p:cNvPr>
          <p:cNvSpPr txBox="1"/>
          <p:nvPr/>
        </p:nvSpPr>
        <p:spPr>
          <a:xfrm>
            <a:off x="9329746" y="24975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05A16-FF45-8342-9106-3568A236E58D}"/>
              </a:ext>
            </a:extLst>
          </p:cNvPr>
          <p:cNvSpPr txBox="1"/>
          <p:nvPr/>
        </p:nvSpPr>
        <p:spPr>
          <a:xfrm>
            <a:off x="1509798" y="2649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E8463-A562-3B48-BCB5-9DA63DF5AA14}"/>
              </a:ext>
            </a:extLst>
          </p:cNvPr>
          <p:cNvSpPr txBox="1"/>
          <p:nvPr/>
        </p:nvSpPr>
        <p:spPr>
          <a:xfrm>
            <a:off x="5530256" y="2717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E7271-0DC6-3649-ABDC-9D81B600C847}"/>
              </a:ext>
            </a:extLst>
          </p:cNvPr>
          <p:cNvSpPr txBox="1"/>
          <p:nvPr/>
        </p:nvSpPr>
        <p:spPr>
          <a:xfrm>
            <a:off x="9533292" y="2701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DF1306-66B5-D942-89DF-64D618AE3D7D}"/>
              </a:ext>
            </a:extLst>
          </p:cNvPr>
          <p:cNvSpPr txBox="1"/>
          <p:nvPr/>
        </p:nvSpPr>
        <p:spPr>
          <a:xfrm>
            <a:off x="1766283" y="3368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60C7BE-8611-A343-8AE1-B09FC8BEBFA5}"/>
              </a:ext>
            </a:extLst>
          </p:cNvPr>
          <p:cNvSpPr txBox="1"/>
          <p:nvPr/>
        </p:nvSpPr>
        <p:spPr>
          <a:xfrm>
            <a:off x="5742059" y="33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BAF253-3591-5541-AC23-69BFC0F07919}"/>
              </a:ext>
            </a:extLst>
          </p:cNvPr>
          <p:cNvSpPr txBox="1"/>
          <p:nvPr/>
        </p:nvSpPr>
        <p:spPr>
          <a:xfrm>
            <a:off x="9684135" y="33680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38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</Words>
  <Application>Microsoft Macintosh PowerPoint</Application>
  <PresentationFormat>Widescreen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Xing Chen</dc:creator>
  <cp:lastModifiedBy>Xing Chen</cp:lastModifiedBy>
  <cp:revision>2</cp:revision>
  <dcterms:created xsi:type="dcterms:W3CDTF">2021-05-12T03:56:19Z</dcterms:created>
  <dcterms:modified xsi:type="dcterms:W3CDTF">2021-05-12T09:26:55Z</dcterms:modified>
</cp:coreProperties>
</file>